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36F"/>
    <a:srgbClr val="CC66FF"/>
    <a:srgbClr val="CC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DBAF-1551-47F0-8A35-29DC1697DD3B}" type="datetimeFigureOut">
              <a:rPr lang="pl-PL" smtClean="0"/>
              <a:t>2021-01-17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1A72-5FE9-403C-ABA7-93D632A9B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85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DBAF-1551-47F0-8A35-29DC1697DD3B}" type="datetimeFigureOut">
              <a:rPr lang="pl-PL" smtClean="0"/>
              <a:t>2021-01-17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1A72-5FE9-403C-ABA7-93D632A9B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275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DBAF-1551-47F0-8A35-29DC1697DD3B}" type="datetimeFigureOut">
              <a:rPr lang="pl-PL" smtClean="0"/>
              <a:t>2021-01-17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1A72-5FE9-403C-ABA7-93D632A9B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1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DBAF-1551-47F0-8A35-29DC1697DD3B}" type="datetimeFigureOut">
              <a:rPr lang="pl-PL" smtClean="0"/>
              <a:t>2021-01-17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1A72-5FE9-403C-ABA7-93D632A9B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56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DBAF-1551-47F0-8A35-29DC1697DD3B}" type="datetimeFigureOut">
              <a:rPr lang="pl-PL" smtClean="0"/>
              <a:t>2021-01-17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1A72-5FE9-403C-ABA7-93D632A9B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992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DBAF-1551-47F0-8A35-29DC1697DD3B}" type="datetimeFigureOut">
              <a:rPr lang="pl-PL" smtClean="0"/>
              <a:t>2021-01-17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1A72-5FE9-403C-ABA7-93D632A9B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76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DBAF-1551-47F0-8A35-29DC1697DD3B}" type="datetimeFigureOut">
              <a:rPr lang="pl-PL" smtClean="0"/>
              <a:t>2021-01-17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1A72-5FE9-403C-ABA7-93D632A9B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126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DBAF-1551-47F0-8A35-29DC1697DD3B}" type="datetimeFigureOut">
              <a:rPr lang="pl-PL" smtClean="0"/>
              <a:t>2021-01-17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1A72-5FE9-403C-ABA7-93D632A9B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27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DBAF-1551-47F0-8A35-29DC1697DD3B}" type="datetimeFigureOut">
              <a:rPr lang="pl-PL" smtClean="0"/>
              <a:t>2021-01-17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1A72-5FE9-403C-ABA7-93D632A9B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DBAF-1551-47F0-8A35-29DC1697DD3B}" type="datetimeFigureOut">
              <a:rPr lang="pl-PL" smtClean="0"/>
              <a:t>2021-01-17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1A72-5FE9-403C-ABA7-93D632A9B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61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DBAF-1551-47F0-8A35-29DC1697DD3B}" type="datetimeFigureOut">
              <a:rPr lang="pl-PL" smtClean="0"/>
              <a:t>2021-01-17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1A72-5FE9-403C-ABA7-93D632A9B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81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8DBAF-1551-47F0-8A35-29DC1697DD3B}" type="datetimeFigureOut">
              <a:rPr lang="pl-PL" smtClean="0"/>
              <a:t>2021-01-17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A1A72-5FE9-403C-ABA7-93D632A9B3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61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7800" y="2036763"/>
            <a:ext cx="9144000" cy="2387600"/>
          </a:xfrm>
        </p:spPr>
        <p:txBody>
          <a:bodyPr/>
          <a:lstStyle/>
          <a:p>
            <a:r>
              <a:rPr lang="pl-PL" dirty="0" smtClean="0"/>
              <a:t>„Przepis na zdrowie mojej mamy i babci”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9563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0714" y="2410053"/>
            <a:ext cx="2556766" cy="1915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 opracowane przez Magdę Książek z 3c:</a:t>
            </a:r>
            <a:endParaRPr lang="pl-PL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r="10151" b="6353"/>
          <a:stretch/>
        </p:blipFill>
        <p:spPr>
          <a:xfrm>
            <a:off x="2146625" y="0"/>
            <a:ext cx="10045375" cy="673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9559" y="2460786"/>
            <a:ext cx="3482525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kolei Kacper </a:t>
            </a:r>
            <a:r>
              <a:rPr lang="pl-PL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Preiss</a:t>
            </a:r>
            <a:r>
              <a:rPr lang="pl-PL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3c sugeruje jak zadbać o dobrą kondycję organizmu: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9" r="12285" b="24276"/>
          <a:stretch/>
        </p:blipFill>
        <p:spPr>
          <a:xfrm>
            <a:off x="3985445" y="0"/>
            <a:ext cx="5409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95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8167" y="2527189"/>
            <a:ext cx="19759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Bartosz </a:t>
            </a:r>
            <a:r>
              <a:rPr lang="pl-PL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Grzebyta</a:t>
            </a:r>
            <a:r>
              <a:rPr lang="pl-PL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2b proponuje:</a:t>
            </a:r>
          </a:p>
          <a:p>
            <a:endParaRPr lang="pl-PL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8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8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Cz.1.</a:t>
            </a:r>
            <a:endParaRPr lang="pl-PL" sz="28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2710" r="5298" b="52889"/>
          <a:stretch/>
        </p:blipFill>
        <p:spPr>
          <a:xfrm>
            <a:off x="2031028" y="12261"/>
            <a:ext cx="10160972" cy="684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2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6" t="46889" r="2750" b="2223"/>
          <a:stretch/>
        </p:blipFill>
        <p:spPr>
          <a:xfrm>
            <a:off x="2346960" y="-7960"/>
            <a:ext cx="8732520" cy="6871983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26523" y="6124694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Cz.2.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451226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bg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798320" y="2339711"/>
            <a:ext cx="8656320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Nauczycielom, pracownikom </a:t>
            </a:r>
            <a:r>
              <a:rPr lang="pl-PL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szkoły, </a:t>
            </a:r>
            <a:r>
              <a:rPr lang="pl-P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rodzicom i uczniom  dużo zdrowia i odporności  życzy zespół prozdrowotny.</a:t>
            </a:r>
            <a:endParaRPr lang="pl-PL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7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38200" y="624840"/>
            <a:ext cx="10561320" cy="5532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388664" y="827057"/>
            <a:ext cx="9721296" cy="4696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Zdrowie dla  każdego  z nas jest najwyższą wartością. </a:t>
            </a:r>
            <a:endParaRPr lang="pl-PL" sz="2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sezonie zimowym wielu osób szuka sposobów, aby wzmocnić swoją odporność i mniej chorować.</a:t>
            </a:r>
            <a:endParaRPr lang="pl-PL" sz="2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Zachowanie dobrego zdrowia w dużym stopniu zależy od nas samych. Wiedziały to </a:t>
            </a: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już nasze babcie, wiedzą też </a:t>
            </a:r>
            <a:r>
              <a:rPr lang="pl-PL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nasze </a:t>
            </a:r>
            <a:r>
              <a:rPr lang="pl-PL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mamy.</a:t>
            </a:r>
            <a:r>
              <a:rPr lang="pl-PL" sz="2800" dirty="0" err="1" smtClean="0"/>
              <a:t>Chętnie</a:t>
            </a:r>
            <a:r>
              <a:rPr lang="pl-PL" sz="2800" dirty="0" smtClean="0"/>
              <a:t> </a:t>
            </a:r>
            <a:r>
              <a:rPr lang="pl-PL" sz="2800" dirty="0"/>
              <a:t>wykorzystujemy lecznicze właściwości czosnku, cebuli, miodu. </a:t>
            </a:r>
          </a:p>
          <a:p>
            <a:pPr algn="just"/>
            <a:r>
              <a:rPr lang="pl-PL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Obecnie </a:t>
            </a:r>
            <a:r>
              <a:rPr lang="pl-PL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tradycyjne i naturalne sposoby leczenia drobnych dolegliwości cieszą się dużą </a:t>
            </a:r>
            <a:r>
              <a:rPr lang="pl-PL" sz="2800" dirty="0" smtClean="0"/>
              <a:t>popularnością</a:t>
            </a:r>
            <a:r>
              <a:rPr lang="pl-PL" sz="2800" dirty="0" smtClean="0"/>
              <a:t>, o czym świadczą przysłane przez uczniów poniższe przepisy.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7957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71470" y="2877431"/>
            <a:ext cx="407401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Propozycja Zosi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Igora </a:t>
            </a:r>
            <a:r>
              <a:rPr lang="pl-PL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Koperianow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(klasa 3a i 2b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8" y="404686"/>
            <a:ext cx="6349282" cy="6016241"/>
          </a:xfrm>
          <a:prstGeom prst="rect">
            <a:avLst/>
          </a:prstGeom>
        </p:spPr>
      </p:pic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44" y="1051523"/>
            <a:ext cx="128587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63" y="4887801"/>
            <a:ext cx="10191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106" y="4887801"/>
            <a:ext cx="10191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52" y="4887801"/>
            <a:ext cx="10191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93" y="959164"/>
            <a:ext cx="134302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7" y="1292539"/>
            <a:ext cx="1295400" cy="124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30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1528" y="2256473"/>
            <a:ext cx="3157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Wiktor </a:t>
            </a:r>
            <a:r>
              <a:rPr lang="pl-P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Kabat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klasy 3c podzielił się z nami informacjami na temat innych zdrowych </a:t>
            </a:r>
            <a:r>
              <a:rPr lang="pl-P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syropów:</a:t>
            </a:r>
            <a:endParaRPr lang="pl-PL" sz="24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896" r="19592"/>
          <a:stretch/>
        </p:blipFill>
        <p:spPr>
          <a:xfrm rot="5400000">
            <a:off x="2685030" y="888427"/>
            <a:ext cx="6858000" cy="50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0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" r="44242" b="4547"/>
          <a:stretch/>
        </p:blipFill>
        <p:spPr>
          <a:xfrm>
            <a:off x="883920" y="0"/>
            <a:ext cx="10652760" cy="686172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19100" y="289225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Karol Sylwester z klasy 3c </a:t>
            </a: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podał taki przepis: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49365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t="7778" r="43975" b="17013"/>
          <a:stretch/>
        </p:blipFill>
        <p:spPr>
          <a:xfrm>
            <a:off x="4770120" y="0"/>
            <a:ext cx="6303658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91114" y="2497574"/>
            <a:ext cx="35111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Druga propozycja Karola Sylwestra z klasy 3c: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62195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6889" r="9703" b="5555"/>
          <a:stretch/>
        </p:blipFill>
        <p:spPr>
          <a:xfrm rot="16200000">
            <a:off x="2706387" y="-2002773"/>
            <a:ext cx="6828739" cy="10892806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539889" y="6088559"/>
            <a:ext cx="5161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Kinga Borkowska z 1c</a:t>
            </a:r>
            <a:endParaRPr lang="pl-PL" sz="4400" b="1" dirty="0"/>
          </a:p>
        </p:txBody>
      </p:sp>
    </p:spTree>
    <p:extLst>
      <p:ext uri="{BB962C8B-B14F-4D97-AF65-F5344CB8AC3E}">
        <p14:creationId xmlns:p14="http://schemas.microsoft.com/office/powerpoint/2010/main" val="316770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6921" y="2638225"/>
            <a:ext cx="2597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Mateusz Konieczny z 2a podzielił się swoimi zdrowymi pomysłami:</a:t>
            </a:r>
            <a:endParaRPr lang="pl-PL" sz="24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3136" y="-1270864"/>
            <a:ext cx="6869888" cy="938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0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2481" y="541020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Wojtek Rak </a:t>
            </a: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1c proponuje:</a:t>
            </a:r>
            <a:endParaRPr lang="pl-PL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81" y="-30480"/>
            <a:ext cx="4895837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5" y="1539240"/>
            <a:ext cx="5710045" cy="52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107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TM03457444[[fn=Podstawa]]</Template>
  <TotalTime>84</TotalTime>
  <Words>198</Words>
  <Application>Microsoft Office PowerPoint</Application>
  <PresentationFormat>Panoramiczny</PresentationFormat>
  <Paragraphs>23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Motyw pakietu Office</vt:lpstr>
      <vt:lpstr>„Przepis na zdrowie mojej mamy i babci”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„Przepis na zdrowie mojej mamy i babci”</dc:title>
  <dc:creator>Marzenka</dc:creator>
  <cp:lastModifiedBy>Marzenka</cp:lastModifiedBy>
  <cp:revision>10</cp:revision>
  <dcterms:created xsi:type="dcterms:W3CDTF">2021-01-16T12:45:43Z</dcterms:created>
  <dcterms:modified xsi:type="dcterms:W3CDTF">2021-01-17T11:08:03Z</dcterms:modified>
</cp:coreProperties>
</file>